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0" r:id="rId6"/>
    <p:sldId id="291" r:id="rId7"/>
    <p:sldId id="292" r:id="rId8"/>
    <p:sldId id="289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81" r:id="rId17"/>
    <p:sldId id="268" r:id="rId18"/>
    <p:sldId id="266" r:id="rId19"/>
    <p:sldId id="282" r:id="rId20"/>
    <p:sldId id="285" r:id="rId21"/>
    <p:sldId id="272" r:id="rId22"/>
    <p:sldId id="273" r:id="rId23"/>
    <p:sldId id="287" r:id="rId24"/>
    <p:sldId id="276" r:id="rId25"/>
    <p:sldId id="277" r:id="rId26"/>
    <p:sldId id="288" r:id="rId27"/>
    <p:sldId id="27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Kranen" userId="S::h.kranen@aeres.nl::ecf2a1eb-2584-437c-85d6-2d7707f57d1a" providerId="AD" clId="Web-{65636EDE-DB59-430B-90A3-0FB44C3DFB9B}"/>
    <pc:docChg chg="modSld">
      <pc:chgData name="Hans Kranen" userId="S::h.kranen@aeres.nl::ecf2a1eb-2584-437c-85d6-2d7707f57d1a" providerId="AD" clId="Web-{65636EDE-DB59-430B-90A3-0FB44C3DFB9B}" dt="2024-09-09T09:30:51.575" v="9" actId="20577"/>
      <pc:docMkLst>
        <pc:docMk/>
      </pc:docMkLst>
      <pc:sldChg chg="modSp">
        <pc:chgData name="Hans Kranen" userId="S::h.kranen@aeres.nl::ecf2a1eb-2584-437c-85d6-2d7707f57d1a" providerId="AD" clId="Web-{65636EDE-DB59-430B-90A3-0FB44C3DFB9B}" dt="2024-09-09T09:29:20.744" v="6" actId="20577"/>
        <pc:sldMkLst>
          <pc:docMk/>
          <pc:sldMk cId="2409504677" sldId="261"/>
        </pc:sldMkLst>
        <pc:spChg chg="mod">
          <ac:chgData name="Hans Kranen" userId="S::h.kranen@aeres.nl::ecf2a1eb-2584-437c-85d6-2d7707f57d1a" providerId="AD" clId="Web-{65636EDE-DB59-430B-90A3-0FB44C3DFB9B}" dt="2024-09-09T09:29:20.744" v="6" actId="20577"/>
          <ac:spMkLst>
            <pc:docMk/>
            <pc:sldMk cId="2409504677" sldId="261"/>
            <ac:spMk id="4" creationId="{00000000-0000-0000-0000-000000000000}"/>
          </ac:spMkLst>
        </pc:spChg>
      </pc:sldChg>
      <pc:sldChg chg="modSp">
        <pc:chgData name="Hans Kranen" userId="S::h.kranen@aeres.nl::ecf2a1eb-2584-437c-85d6-2d7707f57d1a" providerId="AD" clId="Web-{65636EDE-DB59-430B-90A3-0FB44C3DFB9B}" dt="2024-09-09T09:30:51.575" v="9" actId="20577"/>
        <pc:sldMkLst>
          <pc:docMk/>
          <pc:sldMk cId="1721528846" sldId="264"/>
        </pc:sldMkLst>
        <pc:spChg chg="mod">
          <ac:chgData name="Hans Kranen" userId="S::h.kranen@aeres.nl::ecf2a1eb-2584-437c-85d6-2d7707f57d1a" providerId="AD" clId="Web-{65636EDE-DB59-430B-90A3-0FB44C3DFB9B}" dt="2024-09-09T09:30:51.575" v="9" actId="20577"/>
          <ac:spMkLst>
            <pc:docMk/>
            <pc:sldMk cId="1721528846" sldId="264"/>
            <ac:spMk id="4" creationId="{00000000-0000-0000-0000-000000000000}"/>
          </ac:spMkLst>
        </pc:spChg>
      </pc:sldChg>
      <pc:sldChg chg="modSp">
        <pc:chgData name="Hans Kranen" userId="S::h.kranen@aeres.nl::ecf2a1eb-2584-437c-85d6-2d7707f57d1a" providerId="AD" clId="Web-{65636EDE-DB59-430B-90A3-0FB44C3DFB9B}" dt="2024-09-09T09:24:17.405" v="1" actId="20577"/>
        <pc:sldMkLst>
          <pc:docMk/>
          <pc:sldMk cId="290964679" sldId="291"/>
        </pc:sldMkLst>
        <pc:spChg chg="mod">
          <ac:chgData name="Hans Kranen" userId="S::h.kranen@aeres.nl::ecf2a1eb-2584-437c-85d6-2d7707f57d1a" providerId="AD" clId="Web-{65636EDE-DB59-430B-90A3-0FB44C3DFB9B}" dt="2024-09-09T09:24:17.405" v="1" actId="20577"/>
          <ac:spMkLst>
            <pc:docMk/>
            <pc:sldMk cId="290964679" sldId="291"/>
            <ac:spMk id="6" creationId="{00000000-0000-0000-0000-000000000000}"/>
          </ac:spMkLst>
        </pc:spChg>
      </pc:sldChg>
      <pc:sldChg chg="modSp">
        <pc:chgData name="Hans Kranen" userId="S::h.kranen@aeres.nl::ecf2a1eb-2584-437c-85d6-2d7707f57d1a" providerId="AD" clId="Web-{65636EDE-DB59-430B-90A3-0FB44C3DFB9B}" dt="2024-09-09T09:27:05.458" v="4" actId="20577"/>
        <pc:sldMkLst>
          <pc:docMk/>
          <pc:sldMk cId="1543832317" sldId="292"/>
        </pc:sldMkLst>
        <pc:spChg chg="mod">
          <ac:chgData name="Hans Kranen" userId="S::h.kranen@aeres.nl::ecf2a1eb-2584-437c-85d6-2d7707f57d1a" providerId="AD" clId="Web-{65636EDE-DB59-430B-90A3-0FB44C3DFB9B}" dt="2024-09-09T09:27:05.458" v="4" actId="20577"/>
          <ac:spMkLst>
            <pc:docMk/>
            <pc:sldMk cId="1543832317" sldId="292"/>
            <ac:spMk id="6" creationId="{00000000-0000-0000-0000-000000000000}"/>
          </ac:spMkLst>
        </pc:spChg>
      </pc:sldChg>
    </pc:docChg>
  </pc:docChgLst>
  <pc:docChgLst>
    <pc:chgData name="Hans Kranen" userId="ecf2a1eb-2584-437c-85d6-2d7707f57d1a" providerId="ADAL" clId="{B96977A7-AE9E-4895-A729-0E1E67A61149}"/>
    <pc:docChg chg="undo redo custSel delSld modSld sldOrd">
      <pc:chgData name="Hans Kranen" userId="ecf2a1eb-2584-437c-85d6-2d7707f57d1a" providerId="ADAL" clId="{B96977A7-AE9E-4895-A729-0E1E67A61149}" dt="2024-09-13T15:42:05.485" v="2000" actId="20577"/>
      <pc:docMkLst>
        <pc:docMk/>
      </pc:docMkLst>
      <pc:sldChg chg="delSp modSp mod">
        <pc:chgData name="Hans Kranen" userId="ecf2a1eb-2584-437c-85d6-2d7707f57d1a" providerId="ADAL" clId="{B96977A7-AE9E-4895-A729-0E1E67A61149}" dt="2024-09-13T09:03:45.843" v="1512" actId="21"/>
        <pc:sldMkLst>
          <pc:docMk/>
          <pc:sldMk cId="1233821275" sldId="257"/>
        </pc:sldMkLst>
        <pc:spChg chg="del mod">
          <ac:chgData name="Hans Kranen" userId="ecf2a1eb-2584-437c-85d6-2d7707f57d1a" providerId="ADAL" clId="{B96977A7-AE9E-4895-A729-0E1E67A61149}" dt="2024-09-13T09:03:45.843" v="1512" actId="21"/>
          <ac:spMkLst>
            <pc:docMk/>
            <pc:sldMk cId="1233821275" sldId="257"/>
            <ac:spMk id="8" creationId="{00000000-0000-0000-0000-000000000000}"/>
          </ac:spMkLst>
        </pc:spChg>
        <pc:picChg chg="mod">
          <ac:chgData name="Hans Kranen" userId="ecf2a1eb-2584-437c-85d6-2d7707f57d1a" providerId="ADAL" clId="{B96977A7-AE9E-4895-A729-0E1E67A61149}" dt="2024-09-12T15:26:53.784" v="830" actId="1035"/>
          <ac:picMkLst>
            <pc:docMk/>
            <pc:sldMk cId="1233821275" sldId="257"/>
            <ac:picMk id="2" creationId="{00000000-0000-0000-0000-000000000000}"/>
          </ac:picMkLst>
        </pc:picChg>
      </pc:sldChg>
      <pc:sldChg chg="modSp mod">
        <pc:chgData name="Hans Kranen" userId="ecf2a1eb-2584-437c-85d6-2d7707f57d1a" providerId="ADAL" clId="{B96977A7-AE9E-4895-A729-0E1E67A61149}" dt="2024-09-12T15:05:28.105" v="827" actId="20577"/>
        <pc:sldMkLst>
          <pc:docMk/>
          <pc:sldMk cId="4014011368" sldId="259"/>
        </pc:sldMkLst>
        <pc:spChg chg="mod">
          <ac:chgData name="Hans Kranen" userId="ecf2a1eb-2584-437c-85d6-2d7707f57d1a" providerId="ADAL" clId="{B96977A7-AE9E-4895-A729-0E1E67A61149}" dt="2024-09-12T15:05:28.105" v="827" actId="20577"/>
          <ac:spMkLst>
            <pc:docMk/>
            <pc:sldMk cId="4014011368" sldId="259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4:52:20.002" v="1589" actId="20577"/>
        <pc:sldMkLst>
          <pc:docMk/>
          <pc:sldMk cId="3357067202" sldId="260"/>
        </pc:sldMkLst>
        <pc:spChg chg="mod">
          <ac:chgData name="Hans Kranen" userId="ecf2a1eb-2584-437c-85d6-2d7707f57d1a" providerId="ADAL" clId="{B96977A7-AE9E-4895-A729-0E1E67A61149}" dt="2024-09-13T14:52:20.002" v="1589" actId="20577"/>
          <ac:spMkLst>
            <pc:docMk/>
            <pc:sldMk cId="3357067202" sldId="260"/>
            <ac:spMk id="2" creationId="{00000000-0000-0000-0000-000000000000}"/>
          </ac:spMkLst>
        </pc:spChg>
        <pc:spChg chg="mod">
          <ac:chgData name="Hans Kranen" userId="ecf2a1eb-2584-437c-85d6-2d7707f57d1a" providerId="ADAL" clId="{B96977A7-AE9E-4895-A729-0E1E67A61149}" dt="2024-09-13T14:52:01.044" v="1587" actId="20577"/>
          <ac:spMkLst>
            <pc:docMk/>
            <pc:sldMk cId="3357067202" sldId="260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4:55:42.116" v="1646" actId="20577"/>
        <pc:sldMkLst>
          <pc:docMk/>
          <pc:sldMk cId="2409504677" sldId="261"/>
        </pc:sldMkLst>
        <pc:spChg chg="mod">
          <ac:chgData name="Hans Kranen" userId="ecf2a1eb-2584-437c-85d6-2d7707f57d1a" providerId="ADAL" clId="{B96977A7-AE9E-4895-A729-0E1E67A61149}" dt="2024-09-13T14:55:42.116" v="1646" actId="20577"/>
          <ac:spMkLst>
            <pc:docMk/>
            <pc:sldMk cId="2409504677" sldId="261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0T12:54:18.376" v="348" actId="20577"/>
        <pc:sldMkLst>
          <pc:docMk/>
          <pc:sldMk cId="1721528846" sldId="264"/>
        </pc:sldMkLst>
        <pc:spChg chg="mod">
          <ac:chgData name="Hans Kranen" userId="ecf2a1eb-2584-437c-85d6-2d7707f57d1a" providerId="ADAL" clId="{B96977A7-AE9E-4895-A729-0E1E67A61149}" dt="2024-09-10T12:54:18.376" v="348" actId="20577"/>
          <ac:spMkLst>
            <pc:docMk/>
            <pc:sldMk cId="1721528846" sldId="264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5:41:56.335" v="1998" actId="20577"/>
        <pc:sldMkLst>
          <pc:docMk/>
          <pc:sldMk cId="3883720974" sldId="266"/>
        </pc:sldMkLst>
        <pc:spChg chg="mod">
          <ac:chgData name="Hans Kranen" userId="ecf2a1eb-2584-437c-85d6-2d7707f57d1a" providerId="ADAL" clId="{B96977A7-AE9E-4895-A729-0E1E67A61149}" dt="2024-09-13T15:41:56.335" v="1998" actId="20577"/>
          <ac:spMkLst>
            <pc:docMk/>
            <pc:sldMk cId="3883720974" sldId="266"/>
            <ac:spMk id="2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5:42:05.485" v="2000" actId="20577"/>
        <pc:sldMkLst>
          <pc:docMk/>
          <pc:sldMk cId="169566367" sldId="268"/>
        </pc:sldMkLst>
        <pc:spChg chg="mod">
          <ac:chgData name="Hans Kranen" userId="ecf2a1eb-2584-437c-85d6-2d7707f57d1a" providerId="ADAL" clId="{B96977A7-AE9E-4895-A729-0E1E67A61149}" dt="2024-09-13T15:42:05.485" v="2000" actId="20577"/>
          <ac:spMkLst>
            <pc:docMk/>
            <pc:sldMk cId="169566367" sldId="268"/>
            <ac:spMk id="4" creationId="{00000000-0000-0000-0000-000000000000}"/>
          </ac:spMkLst>
        </pc:spChg>
      </pc:sldChg>
      <pc:sldChg chg="delSp modSp del mod">
        <pc:chgData name="Hans Kranen" userId="ecf2a1eb-2584-437c-85d6-2d7707f57d1a" providerId="ADAL" clId="{B96977A7-AE9E-4895-A729-0E1E67A61149}" dt="2024-09-13T15:41:36.468" v="1995" actId="2696"/>
        <pc:sldMkLst>
          <pc:docMk/>
          <pc:sldMk cId="4210313666" sldId="270"/>
        </pc:sldMkLst>
        <pc:spChg chg="mod">
          <ac:chgData name="Hans Kranen" userId="ecf2a1eb-2584-437c-85d6-2d7707f57d1a" providerId="ADAL" clId="{B96977A7-AE9E-4895-A729-0E1E67A61149}" dt="2024-09-13T15:31:50.080" v="1761" actId="20577"/>
          <ac:spMkLst>
            <pc:docMk/>
            <pc:sldMk cId="4210313666" sldId="270"/>
            <ac:spMk id="2" creationId="{00000000-0000-0000-0000-000000000000}"/>
          </ac:spMkLst>
        </pc:spChg>
        <pc:spChg chg="del mod">
          <ac:chgData name="Hans Kranen" userId="ecf2a1eb-2584-437c-85d6-2d7707f57d1a" providerId="ADAL" clId="{B96977A7-AE9E-4895-A729-0E1E67A61149}" dt="2024-09-13T15:35:58.059" v="1855"/>
          <ac:spMkLst>
            <pc:docMk/>
            <pc:sldMk cId="4210313666" sldId="270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5:40:12.434" v="1978" actId="6549"/>
        <pc:sldMkLst>
          <pc:docMk/>
          <pc:sldMk cId="964596694" sldId="272"/>
        </pc:sldMkLst>
        <pc:spChg chg="mod">
          <ac:chgData name="Hans Kranen" userId="ecf2a1eb-2584-437c-85d6-2d7707f57d1a" providerId="ADAL" clId="{B96977A7-AE9E-4895-A729-0E1E67A61149}" dt="2024-09-13T15:37:53.744" v="1929" actId="20577"/>
          <ac:spMkLst>
            <pc:docMk/>
            <pc:sldMk cId="964596694" sldId="272"/>
            <ac:spMk id="2" creationId="{00000000-0000-0000-0000-000000000000}"/>
          </ac:spMkLst>
        </pc:spChg>
        <pc:spChg chg="mod">
          <ac:chgData name="Hans Kranen" userId="ecf2a1eb-2584-437c-85d6-2d7707f57d1a" providerId="ADAL" clId="{B96977A7-AE9E-4895-A729-0E1E67A61149}" dt="2024-09-13T15:40:12.434" v="1978" actId="6549"/>
          <ac:spMkLst>
            <pc:docMk/>
            <pc:sldMk cId="964596694" sldId="272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2T14:49:23.293" v="797" actId="13926"/>
        <pc:sldMkLst>
          <pc:docMk/>
          <pc:sldMk cId="1952527106" sldId="273"/>
        </pc:sldMkLst>
        <pc:spChg chg="mod">
          <ac:chgData name="Hans Kranen" userId="ecf2a1eb-2584-437c-85d6-2d7707f57d1a" providerId="ADAL" clId="{B96977A7-AE9E-4895-A729-0E1E67A61149}" dt="2024-09-12T14:49:23.293" v="797" actId="13926"/>
          <ac:spMkLst>
            <pc:docMk/>
            <pc:sldMk cId="1952527106" sldId="273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2T14:51:03.602" v="799" actId="207"/>
        <pc:sldMkLst>
          <pc:docMk/>
          <pc:sldMk cId="3542351965" sldId="276"/>
        </pc:sldMkLst>
        <pc:spChg chg="mod">
          <ac:chgData name="Hans Kranen" userId="ecf2a1eb-2584-437c-85d6-2d7707f57d1a" providerId="ADAL" clId="{B96977A7-AE9E-4895-A729-0E1E67A61149}" dt="2024-09-10T12:12:30.466" v="121" actId="113"/>
          <ac:spMkLst>
            <pc:docMk/>
            <pc:sldMk cId="3542351965" sldId="276"/>
            <ac:spMk id="2" creationId="{00000000-0000-0000-0000-000000000000}"/>
          </ac:spMkLst>
        </pc:spChg>
        <pc:spChg chg="mod">
          <ac:chgData name="Hans Kranen" userId="ecf2a1eb-2584-437c-85d6-2d7707f57d1a" providerId="ADAL" clId="{B96977A7-AE9E-4895-A729-0E1E67A61149}" dt="2024-09-12T14:51:03.602" v="799" actId="207"/>
          <ac:spMkLst>
            <pc:docMk/>
            <pc:sldMk cId="3542351965" sldId="276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5:41:09.744" v="1991" actId="20577"/>
        <pc:sldMkLst>
          <pc:docMk/>
          <pc:sldMk cId="3846336943" sldId="277"/>
        </pc:sldMkLst>
        <pc:spChg chg="mod">
          <ac:chgData name="Hans Kranen" userId="ecf2a1eb-2584-437c-85d6-2d7707f57d1a" providerId="ADAL" clId="{B96977A7-AE9E-4895-A729-0E1E67A61149}" dt="2024-09-13T15:41:09.744" v="1991" actId="20577"/>
          <ac:spMkLst>
            <pc:docMk/>
            <pc:sldMk cId="3846336943" sldId="277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0T13:50:12.071" v="789" actId="13926"/>
        <pc:sldMkLst>
          <pc:docMk/>
          <pc:sldMk cId="2728874002" sldId="278"/>
        </pc:sldMkLst>
        <pc:spChg chg="mod">
          <ac:chgData name="Hans Kranen" userId="ecf2a1eb-2584-437c-85d6-2d7707f57d1a" providerId="ADAL" clId="{B96977A7-AE9E-4895-A729-0E1E67A61149}" dt="2024-09-10T13:50:12.071" v="789" actId="13926"/>
          <ac:spMkLst>
            <pc:docMk/>
            <pc:sldMk cId="2728874002" sldId="278"/>
            <ac:spMk id="4" creationId="{00000000-0000-0000-0000-000000000000}"/>
          </ac:spMkLst>
        </pc:spChg>
      </pc:sldChg>
      <pc:sldChg chg="addSp delSp modSp mod modClrScheme chgLayout">
        <pc:chgData name="Hans Kranen" userId="ecf2a1eb-2584-437c-85d6-2d7707f57d1a" providerId="ADAL" clId="{B96977A7-AE9E-4895-A729-0E1E67A61149}" dt="2024-09-13T15:12:26.755" v="1648" actId="27636"/>
        <pc:sldMkLst>
          <pc:docMk/>
          <pc:sldMk cId="3926284671" sldId="281"/>
        </pc:sldMkLst>
        <pc:spChg chg="mod ord">
          <ac:chgData name="Hans Kranen" userId="ecf2a1eb-2584-437c-85d6-2d7707f57d1a" providerId="ADAL" clId="{B96977A7-AE9E-4895-A729-0E1E67A61149}" dt="2024-09-12T16:21:06.985" v="861" actId="700"/>
          <ac:spMkLst>
            <pc:docMk/>
            <pc:sldMk cId="3926284671" sldId="281"/>
            <ac:spMk id="2" creationId="{00000000-0000-0000-0000-000000000000}"/>
          </ac:spMkLst>
        </pc:spChg>
        <pc:spChg chg="mod">
          <ac:chgData name="Hans Kranen" userId="ecf2a1eb-2584-437c-85d6-2d7707f57d1a" providerId="ADAL" clId="{B96977A7-AE9E-4895-A729-0E1E67A61149}" dt="2024-09-12T16:31:46.199" v="1332" actId="20577"/>
          <ac:spMkLst>
            <pc:docMk/>
            <pc:sldMk cId="3926284671" sldId="281"/>
            <ac:spMk id="4" creationId="{00000000-0000-0000-0000-000000000000}"/>
          </ac:spMkLst>
        </pc:spChg>
        <pc:spChg chg="add mod ord">
          <ac:chgData name="Hans Kranen" userId="ecf2a1eb-2584-437c-85d6-2d7707f57d1a" providerId="ADAL" clId="{B96977A7-AE9E-4895-A729-0E1E67A61149}" dt="2024-09-13T15:12:26.755" v="1648" actId="27636"/>
          <ac:spMkLst>
            <pc:docMk/>
            <pc:sldMk cId="3926284671" sldId="281"/>
            <ac:spMk id="7" creationId="{A6B89894-A05A-7776-F654-916A55F9DAF3}"/>
          </ac:spMkLst>
        </pc:spChg>
        <pc:picChg chg="add del mod">
          <ac:chgData name="Hans Kranen" userId="ecf2a1eb-2584-437c-85d6-2d7707f57d1a" providerId="ADAL" clId="{B96977A7-AE9E-4895-A729-0E1E67A61149}" dt="2024-09-12T16:20:53.807" v="860" actId="478"/>
          <ac:picMkLst>
            <pc:docMk/>
            <pc:sldMk cId="3926284671" sldId="281"/>
            <ac:picMk id="6" creationId="{00000000-0000-0000-0000-000000000000}"/>
          </ac:picMkLst>
        </pc:picChg>
      </pc:sldChg>
      <pc:sldChg chg="modSp mod">
        <pc:chgData name="Hans Kranen" userId="ecf2a1eb-2584-437c-85d6-2d7707f57d1a" providerId="ADAL" clId="{B96977A7-AE9E-4895-A729-0E1E67A61149}" dt="2024-09-13T15:41:48.224" v="1996" actId="20577"/>
        <pc:sldMkLst>
          <pc:docMk/>
          <pc:sldMk cId="1216583641" sldId="282"/>
        </pc:sldMkLst>
        <pc:spChg chg="mod">
          <ac:chgData name="Hans Kranen" userId="ecf2a1eb-2584-437c-85d6-2d7707f57d1a" providerId="ADAL" clId="{B96977A7-AE9E-4895-A729-0E1E67A61149}" dt="2024-09-13T15:41:48.224" v="1996" actId="20577"/>
          <ac:spMkLst>
            <pc:docMk/>
            <pc:sldMk cId="1216583641" sldId="282"/>
            <ac:spMk id="2" creationId="{00000000-0000-0000-0000-000000000000}"/>
          </ac:spMkLst>
        </pc:spChg>
      </pc:sldChg>
      <pc:sldChg chg="del ord">
        <pc:chgData name="Hans Kranen" userId="ecf2a1eb-2584-437c-85d6-2d7707f57d1a" providerId="ADAL" clId="{B96977A7-AE9E-4895-A729-0E1E67A61149}" dt="2024-09-12T15:28:40.743" v="831" actId="2696"/>
        <pc:sldMkLst>
          <pc:docMk/>
          <pc:sldMk cId="3688595726" sldId="283"/>
        </pc:sldMkLst>
      </pc:sldChg>
      <pc:sldChg chg="modSp mod">
        <pc:chgData name="Hans Kranen" userId="ecf2a1eb-2584-437c-85d6-2d7707f57d1a" providerId="ADAL" clId="{B96977A7-AE9E-4895-A729-0E1E67A61149}" dt="2024-09-13T15:37:26.113" v="1922" actId="20577"/>
        <pc:sldMkLst>
          <pc:docMk/>
          <pc:sldMk cId="2427644269" sldId="285"/>
        </pc:sldMkLst>
        <pc:spChg chg="mod">
          <ac:chgData name="Hans Kranen" userId="ecf2a1eb-2584-437c-85d6-2d7707f57d1a" providerId="ADAL" clId="{B96977A7-AE9E-4895-A729-0E1E67A61149}" dt="2024-09-13T15:34:07.457" v="1834" actId="20577"/>
          <ac:spMkLst>
            <pc:docMk/>
            <pc:sldMk cId="2427644269" sldId="285"/>
            <ac:spMk id="2" creationId="{00000000-0000-0000-0000-000000000000}"/>
          </ac:spMkLst>
        </pc:spChg>
        <pc:spChg chg="mod">
          <ac:chgData name="Hans Kranen" userId="ecf2a1eb-2584-437c-85d6-2d7707f57d1a" providerId="ADAL" clId="{B96977A7-AE9E-4895-A729-0E1E67A61149}" dt="2024-09-13T15:37:26.113" v="1922" actId="20577"/>
          <ac:spMkLst>
            <pc:docMk/>
            <pc:sldMk cId="2427644269" sldId="285"/>
            <ac:spMk id="4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0T13:45:07.507" v="780" actId="20577"/>
        <pc:sldMkLst>
          <pc:docMk/>
          <pc:sldMk cId="1139176697" sldId="287"/>
        </pc:sldMkLst>
        <pc:spChg chg="mod">
          <ac:chgData name="Hans Kranen" userId="ecf2a1eb-2584-437c-85d6-2d7707f57d1a" providerId="ADAL" clId="{B96977A7-AE9E-4895-A729-0E1E67A61149}" dt="2024-09-10T13:45:07.507" v="780" actId="20577"/>
          <ac:spMkLst>
            <pc:docMk/>
            <pc:sldMk cId="1139176697" sldId="287"/>
            <ac:spMk id="6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15:41:22.735" v="1994" actId="20577"/>
        <pc:sldMkLst>
          <pc:docMk/>
          <pc:sldMk cId="2170595442" sldId="288"/>
        </pc:sldMkLst>
        <pc:spChg chg="mod">
          <ac:chgData name="Hans Kranen" userId="ecf2a1eb-2584-437c-85d6-2d7707f57d1a" providerId="ADAL" clId="{B96977A7-AE9E-4895-A729-0E1E67A61149}" dt="2024-09-13T15:41:22.735" v="1994" actId="20577"/>
          <ac:spMkLst>
            <pc:docMk/>
            <pc:sldMk cId="2170595442" sldId="288"/>
            <ac:spMk id="4" creationId="{00000000-0000-0000-0000-000000000000}"/>
          </ac:spMkLst>
        </pc:spChg>
      </pc:sldChg>
      <pc:sldChg chg="ord">
        <pc:chgData name="Hans Kranen" userId="ecf2a1eb-2584-437c-85d6-2d7707f57d1a" providerId="ADAL" clId="{B96977A7-AE9E-4895-A729-0E1E67A61149}" dt="2024-09-10T13:04:16.569" v="389"/>
        <pc:sldMkLst>
          <pc:docMk/>
          <pc:sldMk cId="3615215935" sldId="289"/>
        </pc:sldMkLst>
      </pc:sldChg>
      <pc:sldChg chg="modSp mod">
        <pc:chgData name="Hans Kranen" userId="ecf2a1eb-2584-437c-85d6-2d7707f57d1a" providerId="ADAL" clId="{B96977A7-AE9E-4895-A729-0E1E67A61149}" dt="2024-09-13T09:02:00.948" v="1511" actId="20577"/>
        <pc:sldMkLst>
          <pc:docMk/>
          <pc:sldMk cId="508209649" sldId="290"/>
        </pc:sldMkLst>
        <pc:spChg chg="mod">
          <ac:chgData name="Hans Kranen" userId="ecf2a1eb-2584-437c-85d6-2d7707f57d1a" providerId="ADAL" clId="{B96977A7-AE9E-4895-A729-0E1E67A61149}" dt="2024-09-13T09:02:00.948" v="1511" actId="20577"/>
          <ac:spMkLst>
            <pc:docMk/>
            <pc:sldMk cId="508209649" sldId="290"/>
            <ac:spMk id="6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08:59:44.876" v="1503" actId="20577"/>
        <pc:sldMkLst>
          <pc:docMk/>
          <pc:sldMk cId="290964679" sldId="291"/>
        </pc:sldMkLst>
        <pc:spChg chg="mod">
          <ac:chgData name="Hans Kranen" userId="ecf2a1eb-2584-437c-85d6-2d7707f57d1a" providerId="ADAL" clId="{B96977A7-AE9E-4895-A729-0E1E67A61149}" dt="2024-09-13T08:59:44.876" v="1503" actId="20577"/>
          <ac:spMkLst>
            <pc:docMk/>
            <pc:sldMk cId="290964679" sldId="291"/>
            <ac:spMk id="6" creationId="{00000000-0000-0000-0000-000000000000}"/>
          </ac:spMkLst>
        </pc:spChg>
      </pc:sldChg>
      <pc:sldChg chg="modSp mod">
        <pc:chgData name="Hans Kranen" userId="ecf2a1eb-2584-437c-85d6-2d7707f57d1a" providerId="ADAL" clId="{B96977A7-AE9E-4895-A729-0E1E67A61149}" dt="2024-09-13T09:01:13.119" v="1506" actId="14100"/>
        <pc:sldMkLst>
          <pc:docMk/>
          <pc:sldMk cId="1543832317" sldId="292"/>
        </pc:sldMkLst>
        <pc:spChg chg="mod">
          <ac:chgData name="Hans Kranen" userId="ecf2a1eb-2584-437c-85d6-2d7707f57d1a" providerId="ADAL" clId="{B96977A7-AE9E-4895-A729-0E1E67A61149}" dt="2024-09-13T09:01:13.119" v="1506" actId="14100"/>
          <ac:spMkLst>
            <pc:docMk/>
            <pc:sldMk cId="1543832317" sldId="29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70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84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87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12192000" cy="3748088"/>
          </a:xfrm>
          <a:custGeom>
            <a:avLst/>
            <a:gdLst>
              <a:gd name="connsiteX0" fmla="*/ 0 w 9144000"/>
              <a:gd name="connsiteY0" fmla="*/ 0 h 3748088"/>
              <a:gd name="connsiteX1" fmla="*/ 9144000 w 9144000"/>
              <a:gd name="connsiteY1" fmla="*/ 0 h 3748088"/>
              <a:gd name="connsiteX2" fmla="*/ 9144000 w 9144000"/>
              <a:gd name="connsiteY2" fmla="*/ 3748088 h 3748088"/>
              <a:gd name="connsiteX3" fmla="*/ 3883305 w 9144000"/>
              <a:gd name="connsiteY3" fmla="*/ 3748088 h 3748088"/>
              <a:gd name="connsiteX4" fmla="*/ 3883305 w 9144000"/>
              <a:gd name="connsiteY4" fmla="*/ 3100088 h 3748088"/>
              <a:gd name="connsiteX5" fmla="*/ 0 w 9144000"/>
              <a:gd name="connsiteY5" fmla="*/ 3100088 h 374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748088">
                <a:moveTo>
                  <a:pt x="0" y="0"/>
                </a:moveTo>
                <a:lnTo>
                  <a:pt x="9144000" y="0"/>
                </a:lnTo>
                <a:lnTo>
                  <a:pt x="9144000" y="3748088"/>
                </a:lnTo>
                <a:lnTo>
                  <a:pt x="3883305" y="3748088"/>
                </a:lnTo>
                <a:lnTo>
                  <a:pt x="3883305" y="3100088"/>
                </a:lnTo>
                <a:lnTo>
                  <a:pt x="0" y="3100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739" y="832510"/>
            <a:ext cx="10981629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subtitel toe te voegen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409435"/>
            <a:ext cx="109776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te voegen</a:t>
            </a:r>
            <a:endParaRPr lang="nl-NL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6" y="2016836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naam toe te voegen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65" y="2301705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datum toe te voegen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pic>
        <p:nvPicPr>
          <p:cNvPr id="6" name="LogoP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7338"/>
            <a:ext cx="5177739" cy="12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42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54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44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61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4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71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58A5-B5B7-4B57-BFCE-46F1646B3DF0}" type="datetimeFigureOut">
              <a:rPr lang="nl-NL" smtClean="0"/>
              <a:t>27-9-2024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0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.hendriks@aeres.nl" TargetMode="External"/><Relationship Id="rId4" Type="http://schemas.openxmlformats.org/officeDocument/2006/relationships/hyperlink" Target="mailto:g.l.tijms@aeres.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4911"/>
          <a:stretch>
            <a:fillRect/>
          </a:stretch>
        </p:blipFill>
        <p:spPr>
          <a:xfrm>
            <a:off x="7951" y="1778000"/>
            <a:ext cx="12192000" cy="3754896"/>
          </a:xfrm>
        </p:spPr>
      </p:pic>
      <p:sp>
        <p:nvSpPr>
          <p:cNvPr id="3" name="diaSubTitle"/>
          <p:cNvSpPr>
            <a:spLocks noGrp="1"/>
          </p:cNvSpPr>
          <p:nvPr>
            <p:ph type="subTitle" idx="1"/>
          </p:nvPr>
        </p:nvSpPr>
        <p:spPr>
          <a:xfrm>
            <a:off x="605185" y="596530"/>
            <a:ext cx="10981629" cy="70803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PTA ouderavond klas 3</a:t>
            </a:r>
          </a:p>
        </p:txBody>
      </p:sp>
    </p:spTree>
    <p:extLst>
      <p:ext uri="{BB962C8B-B14F-4D97-AF65-F5344CB8AC3E}">
        <p14:creationId xmlns:p14="http://schemas.microsoft.com/office/powerpoint/2010/main" val="123382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AVO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vakken</a:t>
            </a:r>
            <a:br>
              <a:rPr lang="nl-NL" sz="4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71155" y="1138894"/>
            <a:ext cx="6096000" cy="36748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Nederlands</a:t>
            </a:r>
            <a:endParaRPr lang="en-US" altLang="nl-NL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Engels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Wiskunde</a:t>
            </a:r>
            <a:endParaRPr lang="en-US" altLang="nl-NL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Nask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(GL)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Maatschappijleer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Lichamelijke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opvoeding</a:t>
            </a:r>
            <a:endParaRPr lang="en-US" altLang="nl-NL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Culturele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Kunstzinnige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Vorming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3424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Periodecijfers</a:t>
            </a:r>
            <a:r>
              <a:rPr lang="en-US" altLang="nl-N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361209" y="1613238"/>
            <a:ext cx="7995855" cy="29484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x toets 1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x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toets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nl-NL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NBO opdrachten O/V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nl-NL" altLang="nl-NL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0,5 x toets 1 + 0,5 x toets 2 = periodecijfer</a:t>
            </a:r>
          </a:p>
        </p:txBody>
      </p:sp>
    </p:spTree>
    <p:extLst>
      <p:ext uri="{BB962C8B-B14F-4D97-AF65-F5344CB8AC3E}">
        <p14:creationId xmlns:p14="http://schemas.microsoft.com/office/powerpoint/2010/main" val="172152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9373" y="365125"/>
            <a:ext cx="10515600" cy="1325563"/>
          </a:xfrm>
        </p:spPr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Profiel Groen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777836" y="2205409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Groene productie</a:t>
            </a:r>
          </a:p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Tussen productie en verkoop</a:t>
            </a:r>
          </a:p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Vergroening stedelijke omgeving</a:t>
            </a:r>
          </a:p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Groene vormgeving en verkoop</a:t>
            </a:r>
          </a:p>
        </p:txBody>
      </p:sp>
      <p:pic>
        <p:nvPicPr>
          <p:cNvPr id="18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10189460" y="286660"/>
            <a:ext cx="1704491" cy="113632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5" t="14900" r="5070" b="8739"/>
          <a:stretch>
            <a:fillRect/>
          </a:stretch>
        </p:blipFill>
        <p:spPr bwMode="auto">
          <a:xfrm rot="960000">
            <a:off x="10453625" y="1754235"/>
            <a:ext cx="1310038" cy="14019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4" y="204782"/>
            <a:ext cx="2139226" cy="13917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5" y="1954498"/>
            <a:ext cx="1315263" cy="14857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16846"/>
          <a:stretch>
            <a:fillRect/>
          </a:stretch>
        </p:blipFill>
        <p:spPr bwMode="auto">
          <a:xfrm>
            <a:off x="3238" y="3819687"/>
            <a:ext cx="2774598" cy="125801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jdelijke aanduiding voor inhoud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5"/>
          <a:stretch>
            <a:fillRect/>
          </a:stretch>
        </p:blipFill>
        <p:spPr bwMode="auto">
          <a:xfrm>
            <a:off x="9877284" y="3573246"/>
            <a:ext cx="2054225" cy="15446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9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A6B89894-A05A-7776-F654-916A55F9D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258" y="493077"/>
            <a:ext cx="9144000" cy="3585941"/>
          </a:xfrm>
        </p:spPr>
        <p:txBody>
          <a:bodyPr>
            <a:normAutofit fontScale="85000" lnSpcReduction="20000"/>
          </a:bodyPr>
          <a:lstStyle/>
          <a:p>
            <a:r>
              <a:rPr lang="nl-NL" sz="3500" b="1" dirty="0"/>
              <a:t>Indeling  voor Groenprofiel in het jaar!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000" dirty="0"/>
              <a:t>In dit schooljaar komen 3 lesblokken aan bod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000" dirty="0"/>
              <a:t>Ieder </a:t>
            </a:r>
            <a:r>
              <a:rPr lang="nl-NL" sz="3000" dirty="0" err="1"/>
              <a:t>lesblok</a:t>
            </a:r>
            <a:r>
              <a:rPr lang="nl-NL" sz="3000" dirty="0"/>
              <a:t> duurt ongeveer 10 weken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000" dirty="0"/>
              <a:t>De lesblokken wordt afgesloten met een </a:t>
            </a:r>
            <a:r>
              <a:rPr lang="nl-NL" sz="3000" dirty="0" err="1"/>
              <a:t>PvB</a:t>
            </a:r>
            <a:r>
              <a:rPr lang="nl-NL" sz="3000" dirty="0"/>
              <a:t> en een Excursie</a:t>
            </a:r>
          </a:p>
          <a:p>
            <a:pPr algn="l"/>
            <a:endParaRPr lang="nl-NL" sz="3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3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000" dirty="0"/>
              <a:t>De beoordeling voor Groenprofiel loopt dus ook niet volledig gelijk met de Periodecijfers!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96000" y="4149270"/>
            <a:ext cx="538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lesstof staat beschreven in het Groenboekjes klas 3 en is terug te vinden in ITS.</a:t>
            </a:r>
          </a:p>
        </p:txBody>
      </p:sp>
    </p:spTree>
    <p:extLst>
      <p:ext uri="{BB962C8B-B14F-4D97-AF65-F5344CB8AC3E}">
        <p14:creationId xmlns:p14="http://schemas.microsoft.com/office/powerpoint/2010/main" val="392628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Groen keuzevakken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16657" y="1690688"/>
            <a:ext cx="922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 Leerlingen hebben gekozen in klas 2</a:t>
            </a:r>
          </a:p>
          <a:p>
            <a:endParaRPr lang="nl-NL" dirty="0"/>
          </a:p>
          <a:p>
            <a:r>
              <a:rPr lang="nl-NL" sz="3200" dirty="0"/>
              <a:t>- BBL/KBL 4 keuzevakken, GTL 2 keuzevakken </a:t>
            </a:r>
          </a:p>
          <a:p>
            <a:endParaRPr lang="nl-NL" sz="3200" dirty="0"/>
          </a:p>
          <a:p>
            <a:r>
              <a:rPr lang="nl-NL" sz="3200" dirty="0"/>
              <a:t>- Keuzevak 1 P1,P2 	keuzevak 2 P3,P4</a:t>
            </a:r>
          </a:p>
        </p:txBody>
      </p:sp>
    </p:spTree>
    <p:extLst>
      <p:ext uri="{BB962C8B-B14F-4D97-AF65-F5344CB8AC3E}">
        <p14:creationId xmlns:p14="http://schemas.microsoft.com/office/powerpoint/2010/main" val="16956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Periodecijfers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Groen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keuzevak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BBL /KBL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" y="2129790"/>
            <a:ext cx="5048250" cy="1866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493520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Periodecijfers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Groen GTL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829" y="1517086"/>
            <a:ext cx="8364437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591" y="0"/>
            <a:ext cx="10515600" cy="1325563"/>
          </a:xfrm>
        </p:spPr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Kiezen!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111828" y="1295646"/>
            <a:ext cx="9372599" cy="433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BBL: Biologie- of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Nask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-keuze halverwege dit schooljaar!</a:t>
            </a:r>
          </a:p>
          <a:p>
            <a:pPr>
              <a:lnSpc>
                <a:spcPct val="80000"/>
              </a:lnSpc>
              <a:defRPr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Einde van dit schooljaar</a:t>
            </a:r>
          </a:p>
          <a:p>
            <a:pPr>
              <a:lnSpc>
                <a:spcPct val="80000"/>
              </a:lnSpc>
              <a:defRPr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BBL en KBL:  Kiezen nog twee keuzevakken. </a:t>
            </a:r>
          </a:p>
          <a:p>
            <a:pPr>
              <a:lnSpc>
                <a:spcPct val="80000"/>
              </a:lnSpc>
              <a:defRPr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KBL en GTL: maakt de keuze voor Biologie of </a:t>
            </a:r>
            <a:r>
              <a:rPr lang="nl-NL" altLang="nl-N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Nask</a:t>
            </a: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80000"/>
              </a:lnSpc>
              <a:defRPr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GTL: klaar met keuzevakken!</a:t>
            </a:r>
          </a:p>
          <a:p>
            <a:pPr>
              <a:lnSpc>
                <a:spcPct val="8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Wat bepaalt je vervolgkeuze?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70264" y="1595874"/>
            <a:ext cx="7834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altLang="nl-NL" sz="3200" dirty="0">
                <a:latin typeface="Calibri" panose="020F0502020204030204" pitchFamily="34" charset="0"/>
              </a:rPr>
              <a:t>Soort vervolgopleiding</a:t>
            </a:r>
          </a:p>
          <a:p>
            <a:pPr marL="457200" indent="-457200">
              <a:buFontTx/>
              <a:buChar char="-"/>
            </a:pPr>
            <a:r>
              <a:rPr lang="nl-NL" altLang="nl-NL" sz="3200" dirty="0">
                <a:latin typeface="Calibri" panose="020F0502020204030204" pitchFamily="34" charset="0"/>
              </a:rPr>
              <a:t>Andere profiel</a:t>
            </a:r>
          </a:p>
          <a:p>
            <a:pPr lvl="5"/>
            <a:r>
              <a:rPr lang="nl-NL" altLang="nl-NL" sz="3200" dirty="0">
                <a:latin typeface="Calibri" panose="020F0502020204030204" pitchFamily="34" charset="0"/>
              </a:rPr>
              <a:t>	- zorg         =&gt; 	biologie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			- techniek =&gt;	</a:t>
            </a:r>
            <a:r>
              <a:rPr lang="nl-NL" altLang="nl-NL" sz="3200" dirty="0" err="1">
                <a:latin typeface="Calibri" panose="020F0502020204030204" pitchFamily="34" charset="0"/>
              </a:rPr>
              <a:t>nask</a:t>
            </a:r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- Interesse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- Cijfers in derde jaar</a:t>
            </a:r>
          </a:p>
        </p:txBody>
      </p:sp>
    </p:spTree>
    <p:extLst>
      <p:ext uri="{BB962C8B-B14F-4D97-AF65-F5344CB8AC3E}">
        <p14:creationId xmlns:p14="http://schemas.microsoft.com/office/powerpoint/2010/main" val="96459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Herkansingen algemeen vormende vakken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85799" y="1813173"/>
            <a:ext cx="10754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Leerling heeft recht op 1 herkansing in periode 3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 err="1">
                <a:latin typeface="Calibri" panose="020F0502020204030204" pitchFamily="34" charset="0"/>
              </a:rPr>
              <a:t>SE’s</a:t>
            </a:r>
            <a:r>
              <a:rPr lang="nl-NL" altLang="nl-NL" sz="3200" dirty="0">
                <a:latin typeface="Calibri" panose="020F0502020204030204" pitchFamily="34" charset="0"/>
              </a:rPr>
              <a:t> zijn alleen herkansbaar indien dit vermeld staat in het PTA. Het hoogste cijfer telt!</a:t>
            </a:r>
          </a:p>
        </p:txBody>
      </p:sp>
    </p:spTree>
    <p:extLst>
      <p:ext uri="{BB962C8B-B14F-4D97-AF65-F5344CB8AC3E}">
        <p14:creationId xmlns:p14="http://schemas.microsoft.com/office/powerpoint/2010/main" val="195252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Stage klas 3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36379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Afgelopen week uitleg gehad van Mevr. A. Hendriks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 stageweken; week 49 en week 21</a:t>
            </a:r>
            <a:endParaRPr lang="nl-NL" altLang="nl-NL" sz="32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Ongeveer 35 uur per week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Stagebedrijf passend bij het keuzevak dat de leerling volgt  </a:t>
            </a:r>
            <a:r>
              <a:rPr lang="nl-NL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20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Herkansingen groen.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1307980" y="1838960"/>
            <a:ext cx="101822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Leerling heeft recht op 1 herkansing per leerjaar.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Dit betreft: 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1 (theorie-)toets profieldeel groen of 1 (theorie)toets keuzevak. 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Alleen P1 of P2 zijn herkansbaar. Het hoogste cijfer telt</a:t>
            </a:r>
          </a:p>
        </p:txBody>
      </p:sp>
    </p:spTree>
    <p:extLst>
      <p:ext uri="{BB962C8B-B14F-4D97-AF65-F5344CB8AC3E}">
        <p14:creationId xmlns:p14="http://schemas.microsoft.com/office/powerpoint/2010/main" val="113917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Overgangsnorm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838200" y="1433593"/>
            <a:ext cx="900199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3200" u="sng" dirty="0">
                <a:latin typeface="Calibri" panose="020F0502020204030204" pitchFamily="34" charset="0"/>
              </a:rPr>
              <a:t>Drie voorwaarden tot bevordering!</a:t>
            </a:r>
          </a:p>
          <a:p>
            <a:pPr>
              <a:lnSpc>
                <a:spcPct val="90000"/>
              </a:lnSpc>
            </a:pPr>
            <a:endParaRPr lang="nl-NL" altLang="nl-NL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sz="3200" dirty="0">
                <a:latin typeface="Calibri" panose="020F0502020204030204" pitchFamily="34" charset="0"/>
              </a:rPr>
              <a:t>	</a:t>
            </a:r>
          </a:p>
          <a:p>
            <a:pPr algn="ctr">
              <a:lnSpc>
                <a:spcPct val="90000"/>
              </a:lnSpc>
            </a:pPr>
            <a:r>
              <a:rPr lang="nl-NL" altLang="nl-NL" sz="3200" i="1" u="sng" dirty="0">
                <a:latin typeface="Calibri" panose="020F0502020204030204" pitchFamily="34" charset="0"/>
              </a:rPr>
              <a:t>E</a:t>
            </a:r>
            <a:r>
              <a:rPr lang="en-US" altLang="nl-NL" sz="3200" i="1" u="sng" dirty="0" err="1">
                <a:latin typeface="Calibri" panose="020F0502020204030204" pitchFamily="34" charset="0"/>
              </a:rPr>
              <a:t>érste</a:t>
            </a:r>
            <a:r>
              <a:rPr lang="en-US" altLang="nl-NL" sz="3200" i="1" u="sng" dirty="0">
                <a:latin typeface="Calibri" panose="020F0502020204030204" pitchFamily="34" charset="0"/>
              </a:rPr>
              <a:t> </a:t>
            </a:r>
            <a:r>
              <a:rPr lang="en-US" altLang="nl-NL" sz="3200" i="1" u="sng" dirty="0" err="1">
                <a:latin typeface="Calibri" panose="020F0502020204030204" pitchFamily="34" charset="0"/>
              </a:rPr>
              <a:t>voorwaarde</a:t>
            </a:r>
            <a:r>
              <a:rPr lang="en-US" altLang="nl-NL" sz="3200" i="1" u="sng" dirty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nl-NL" sz="3200" i="1" u="sng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sz="3200" dirty="0">
                <a:latin typeface="Calibri" panose="020F0502020204030204" pitchFamily="34" charset="0"/>
              </a:rPr>
              <a:t>Heeft de leerling de juiste vakken gekozen en kan hij/zij hiermee over naar leerjaar 4!</a:t>
            </a:r>
          </a:p>
        </p:txBody>
      </p:sp>
    </p:spTree>
    <p:extLst>
      <p:ext uri="{BB962C8B-B14F-4D97-AF65-F5344CB8AC3E}">
        <p14:creationId xmlns:p14="http://schemas.microsoft.com/office/powerpoint/2010/main" val="354235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04875" y="310761"/>
            <a:ext cx="102489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nl-NL" sz="2800" i="1" u="sng" dirty="0">
                <a:latin typeface="Calibri" panose="020F0502020204030204" pitchFamily="34" charset="0"/>
              </a:rPr>
              <a:t>Tweede voorwaarde:</a:t>
            </a:r>
          </a:p>
          <a:p>
            <a:r>
              <a:rPr lang="nl-NL" altLang="nl-NL" sz="2800" dirty="0">
                <a:latin typeface="Calibri" panose="020F0502020204030204" pitchFamily="34" charset="0"/>
              </a:rPr>
              <a:t>BBL: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latin typeface="Calibri" panose="020F0502020204030204" pitchFamily="34" charset="0"/>
              </a:rPr>
              <a:t>maximaal</a:t>
            </a:r>
            <a:r>
              <a:rPr lang="en-US" altLang="nl-NL" sz="2800" dirty="0">
                <a:latin typeface="Calibri" panose="020F0502020204030204" pitchFamily="34" charset="0"/>
              </a:rPr>
              <a:t> 2 </a:t>
            </a:r>
            <a:r>
              <a:rPr lang="en-US" altLang="nl-NL" sz="2800" dirty="0" err="1">
                <a:latin typeface="Calibri" panose="020F0502020204030204" pitchFamily="34" charset="0"/>
              </a:rPr>
              <a:t>berekende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onvoldoendes</a:t>
            </a:r>
            <a:r>
              <a:rPr lang="en-US" altLang="nl-NL" sz="2800" dirty="0">
                <a:latin typeface="Calibri" panose="020F0502020204030204" pitchFamily="34" charset="0"/>
              </a:rPr>
              <a:t> op je </a:t>
            </a:r>
            <a:r>
              <a:rPr lang="en-US" altLang="nl-NL" sz="2800" dirty="0" err="1">
                <a:latin typeface="Calibri" panose="020F0502020204030204" pitchFamily="34" charset="0"/>
              </a:rPr>
              <a:t>cijferlijst</a:t>
            </a:r>
            <a:endParaRPr lang="en-US" altLang="nl-NL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800" dirty="0">
                <a:latin typeface="Calibri" panose="020F0502020204030204" pitchFamily="34" charset="0"/>
              </a:rPr>
              <a:t>maar </a:t>
            </a:r>
            <a:r>
              <a:rPr lang="en-US" altLang="nl-NL" sz="2800" dirty="0" err="1">
                <a:latin typeface="Calibri" panose="020F0502020204030204" pitchFamily="34" charset="0"/>
              </a:rPr>
              <a:t>dan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moet</a:t>
            </a:r>
            <a:r>
              <a:rPr lang="en-US" altLang="nl-NL" sz="2800" dirty="0">
                <a:latin typeface="Calibri" panose="020F0502020204030204" pitchFamily="34" charset="0"/>
              </a:rPr>
              <a:t> je </a:t>
            </a:r>
            <a:r>
              <a:rPr lang="en-US" altLang="nl-NL" sz="2800" dirty="0" err="1">
                <a:latin typeface="Calibri" panose="020F0502020204030204" pitchFamily="34" charset="0"/>
              </a:rPr>
              <a:t>wel</a:t>
            </a:r>
            <a:r>
              <a:rPr lang="en-US" altLang="nl-NL" sz="2800" dirty="0">
                <a:latin typeface="Calibri" panose="020F0502020204030204" pitchFamily="34" charset="0"/>
              </a:rPr>
              <a:t> in het </a:t>
            </a:r>
            <a:r>
              <a:rPr lang="en-US" altLang="nl-NL" sz="2800" dirty="0" err="1">
                <a:latin typeface="Calibri" panose="020F0502020204030204" pitchFamily="34" charset="0"/>
              </a:rPr>
              <a:t>bezit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zijn</a:t>
            </a:r>
            <a:r>
              <a:rPr lang="en-US" altLang="nl-NL" sz="2800" dirty="0">
                <a:latin typeface="Calibri" panose="020F0502020204030204" pitchFamily="34" charset="0"/>
              </a:rPr>
              <a:t> van </a:t>
            </a:r>
            <a:r>
              <a:rPr lang="en-US" altLang="nl-NL" sz="2800" dirty="0" err="1">
                <a:latin typeface="Calibri" panose="020F0502020204030204" pitchFamily="34" charset="0"/>
              </a:rPr>
              <a:t>een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compensatiepunt</a:t>
            </a:r>
            <a:r>
              <a:rPr lang="en-US" altLang="nl-NL" sz="2800" dirty="0">
                <a:latin typeface="Calibri" panose="020F0502020204030204" pitchFamily="34" charset="0"/>
              </a:rPr>
              <a:t>!</a:t>
            </a:r>
          </a:p>
          <a:p>
            <a:endParaRPr lang="nl-NL" altLang="nl-NL" sz="2800" dirty="0">
              <a:latin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</a:rPr>
              <a:t>KBL en GTL: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latin typeface="Calibri" panose="020F0502020204030204" pitchFamily="34" charset="0"/>
              </a:rPr>
              <a:t>Dat je maximaal</a:t>
            </a:r>
            <a:r>
              <a:rPr lang="en-US" altLang="nl-NL" sz="2800" dirty="0">
                <a:latin typeface="Calibri" panose="020F0502020204030204" pitchFamily="34" charset="0"/>
              </a:rPr>
              <a:t> 3 </a:t>
            </a:r>
            <a:r>
              <a:rPr lang="en-US" altLang="nl-NL" sz="2800" dirty="0" err="1">
                <a:latin typeface="Calibri" panose="020F0502020204030204" pitchFamily="34" charset="0"/>
              </a:rPr>
              <a:t>berekende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onvoldoendes</a:t>
            </a:r>
            <a:r>
              <a:rPr lang="en-US" altLang="nl-NL" sz="2800" dirty="0">
                <a:latin typeface="Calibri" panose="020F0502020204030204" pitchFamily="34" charset="0"/>
              </a:rPr>
              <a:t> mag </a:t>
            </a:r>
            <a:r>
              <a:rPr lang="en-US" altLang="nl-NL" sz="2800" dirty="0" err="1">
                <a:latin typeface="Calibri" panose="020F0502020204030204" pitchFamily="34" charset="0"/>
              </a:rPr>
              <a:t>hebben</a:t>
            </a:r>
            <a:r>
              <a:rPr lang="en-US" altLang="nl-NL" sz="2800" dirty="0">
                <a:latin typeface="Calibri" panose="020F0502020204030204" pitchFamily="34" charset="0"/>
              </a:rPr>
              <a:t> op je </a:t>
            </a:r>
            <a:r>
              <a:rPr lang="en-US" altLang="nl-NL" sz="2800" dirty="0" err="1">
                <a:latin typeface="Calibri" panose="020F0502020204030204" pitchFamily="34" charset="0"/>
              </a:rPr>
              <a:t>cijferlijst</a:t>
            </a:r>
            <a:endParaRPr lang="en-US" altLang="nl-NL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800" dirty="0" err="1">
                <a:latin typeface="Calibri" panose="020F0502020204030204" pitchFamily="34" charset="0"/>
              </a:rPr>
              <a:t>waarvan</a:t>
            </a:r>
            <a:r>
              <a:rPr lang="en-US" altLang="nl-NL" sz="2800" dirty="0">
                <a:latin typeface="Calibri" panose="020F0502020204030204" pitchFamily="34" charset="0"/>
              </a:rPr>
              <a:t> max 2 </a:t>
            </a:r>
            <a:r>
              <a:rPr lang="en-US" altLang="nl-NL" sz="2800" dirty="0" err="1">
                <a:latin typeface="Calibri" panose="020F0502020204030204" pitchFamily="34" charset="0"/>
              </a:rPr>
              <a:t>berekende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onvoldoendes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</a:rPr>
              <a:t>gekozen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examenvakken</a:t>
            </a:r>
            <a:r>
              <a:rPr lang="en-US" altLang="nl-NL" sz="2800" dirty="0">
                <a:latin typeface="Calibri" panose="020F05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800" dirty="0">
                <a:latin typeface="Calibri" panose="020F0502020204030204" pitchFamily="34" charset="0"/>
              </a:rPr>
              <a:t>maar </a:t>
            </a:r>
            <a:r>
              <a:rPr lang="en-US" altLang="nl-NL" sz="2800" dirty="0" err="1">
                <a:latin typeface="Calibri" panose="020F0502020204030204" pitchFamily="34" charset="0"/>
              </a:rPr>
              <a:t>dan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moet</a:t>
            </a:r>
            <a:r>
              <a:rPr lang="en-US" altLang="nl-NL" sz="2800" dirty="0">
                <a:latin typeface="Calibri" panose="020F0502020204030204" pitchFamily="34" charset="0"/>
              </a:rPr>
              <a:t> je </a:t>
            </a:r>
            <a:r>
              <a:rPr lang="en-US" altLang="nl-NL" sz="2800" dirty="0" err="1">
                <a:latin typeface="Calibri" panose="020F0502020204030204" pitchFamily="34" charset="0"/>
              </a:rPr>
              <a:t>wel</a:t>
            </a:r>
            <a:r>
              <a:rPr lang="en-US" altLang="nl-NL" sz="2800" dirty="0">
                <a:latin typeface="Calibri" panose="020F0502020204030204" pitchFamily="34" charset="0"/>
              </a:rPr>
              <a:t> in het </a:t>
            </a:r>
            <a:r>
              <a:rPr lang="en-US" altLang="nl-NL" sz="2800" dirty="0" err="1">
                <a:latin typeface="Calibri" panose="020F0502020204030204" pitchFamily="34" charset="0"/>
              </a:rPr>
              <a:t>bezit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zijn</a:t>
            </a:r>
            <a:r>
              <a:rPr lang="en-US" altLang="nl-NL" sz="2800" dirty="0">
                <a:latin typeface="Calibri" panose="020F0502020204030204" pitchFamily="34" charset="0"/>
              </a:rPr>
              <a:t> van </a:t>
            </a:r>
            <a:r>
              <a:rPr lang="en-US" altLang="nl-NL" sz="2800" dirty="0" err="1">
                <a:latin typeface="Calibri" panose="020F0502020204030204" pitchFamily="34" charset="0"/>
              </a:rPr>
              <a:t>een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compensatiepunt</a:t>
            </a:r>
            <a:r>
              <a:rPr lang="en-US" altLang="nl-NL" sz="2800" dirty="0">
                <a:latin typeface="Calibri" panose="020F0502020204030204" pitchFamily="34" charset="0"/>
              </a:rPr>
              <a:t>!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3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71550" y="857530"/>
            <a:ext cx="10248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altLang="nl-NL" sz="3200" dirty="0">
              <a:latin typeface="Calibri" panose="020F0502020204030204" pitchFamily="34" charset="0"/>
            </a:endParaRP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pPr algn="ctr"/>
            <a:r>
              <a:rPr lang="nl-NL" altLang="nl-NL" sz="3200" i="1" u="sng" dirty="0">
                <a:latin typeface="Calibri" panose="020F0502020204030204" pitchFamily="34" charset="0"/>
              </a:rPr>
              <a:t>Derde voorwaarde:</a:t>
            </a:r>
          </a:p>
          <a:p>
            <a:pPr algn="ctr"/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Alle handelingsopdrachten (</a:t>
            </a:r>
            <a:r>
              <a:rPr lang="nl-NL" altLang="nl-NL" sz="3200" dirty="0" err="1">
                <a:latin typeface="Calibri" panose="020F0502020204030204" pitchFamily="34" charset="0"/>
              </a:rPr>
              <a:t>NBO’s</a:t>
            </a:r>
            <a:r>
              <a:rPr lang="nl-NL" altLang="nl-NL" sz="3200" dirty="0">
                <a:latin typeface="Calibri" panose="020F0502020204030204" pitchFamily="34" charset="0"/>
              </a:rPr>
              <a:t>) voldoende!</a:t>
            </a:r>
          </a:p>
        </p:txBody>
      </p:sp>
    </p:spTree>
    <p:extLst>
      <p:ext uri="{BB962C8B-B14F-4D97-AF65-F5344CB8AC3E}">
        <p14:creationId xmlns:p14="http://schemas.microsoft.com/office/powerpoint/2010/main" val="2170595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BOM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998452" y="2242717"/>
            <a:ext cx="8195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Beroepen oriëntatie beurs 8 april 2025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Locatie: </a:t>
            </a:r>
            <a:r>
              <a:rPr lang="nl-NL" altLang="nl-NL" sz="3200" dirty="0" err="1">
                <a:latin typeface="Calibri" panose="020F0502020204030204" pitchFamily="34" charset="0"/>
              </a:rPr>
              <a:t>Firda</a:t>
            </a:r>
            <a:r>
              <a:rPr lang="nl-NL" altLang="nl-NL" sz="3200" dirty="0">
                <a:latin typeface="Calibri" panose="020F0502020204030204" pitchFamily="34" charset="0"/>
              </a:rPr>
              <a:t> (Friese poort) Emmeloord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Aanvang 18.30 – 21.30 uur</a:t>
            </a:r>
          </a:p>
        </p:txBody>
      </p:sp>
    </p:spTree>
    <p:extLst>
      <p:ext uri="{BB962C8B-B14F-4D97-AF65-F5344CB8AC3E}">
        <p14:creationId xmlns:p14="http://schemas.microsoft.com/office/powerpoint/2010/main" val="27288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Voorbeeld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35640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49:  </a:t>
            </a:r>
            <a:r>
              <a:rPr lang="nl-N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Keuzevak 1: Groei en Oogst: </a:t>
            </a:r>
          </a:p>
          <a:p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oogweg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aprika , Bernhard rozen/orchideeën Wouters, 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BioRomeo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diverse akkerbouwers en fruittelers. 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Week </a:t>
            </a:r>
            <a:r>
              <a:rPr lang="nl-NL" sz="2400" dirty="0">
                <a:latin typeface="Calibri"/>
                <a:ea typeface="Calibri"/>
                <a:cs typeface="Calibri"/>
              </a:rPr>
              <a:t>21</a:t>
            </a:r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nl-NL" sz="2400" b="1" i="1" dirty="0">
                <a:latin typeface="Calibri"/>
                <a:ea typeface="Calibri"/>
                <a:cs typeface="Calibri"/>
              </a:rPr>
              <a:t>K</a:t>
            </a:r>
            <a:r>
              <a:rPr lang="nl-NL" sz="2400" b="1" i="1" dirty="0">
                <a:effectLst/>
                <a:latin typeface="Calibri"/>
                <a:ea typeface="Calibri"/>
                <a:cs typeface="Calibri"/>
              </a:rPr>
              <a:t>euzevak 2. Vistandbeheer en Sportvisserij: </a:t>
            </a:r>
          </a:p>
          <a:p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Waterschap ZZL, Natuurmonumenten/Staatsbosbeheer, Polderworm, Forelwereld, Rioolzuivering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Stage klas 3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332855"/>
            <a:ext cx="9851462" cy="46720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Leerling heeft een stagemap gekregen met daarin: stageboekje. Hierin staan tips en opdrachten. Lees goed door. 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Stageformulieren in 3-voud: school, bedrijf en jezelf. Denk aan handtekeningen.</a:t>
            </a:r>
          </a:p>
          <a:p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Stageformulieren inleveren: </a:t>
            </a:r>
            <a:r>
              <a:rPr lang="nl-NL" sz="2400" dirty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uiterlijk </a:t>
            </a:r>
            <a:r>
              <a:rPr lang="nl-NL" sz="2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22</a:t>
            </a:r>
            <a:r>
              <a:rPr lang="nl-NL" sz="2400" dirty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 november 2024 </a:t>
            </a:r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bij </a:t>
            </a:r>
            <a:r>
              <a:rPr lang="nl-NL" sz="2400" dirty="0" err="1">
                <a:effectLst/>
                <a:latin typeface="Calibri"/>
                <a:ea typeface="Calibri"/>
                <a:cs typeface="Calibri"/>
              </a:rPr>
              <a:t>Dhr</a:t>
            </a:r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 Tijms/</a:t>
            </a:r>
            <a:r>
              <a:rPr lang="nl-NL" sz="2400" dirty="0" err="1">
                <a:effectLst/>
                <a:latin typeface="Calibri"/>
                <a:ea typeface="Calibri"/>
                <a:cs typeface="Calibri"/>
              </a:rPr>
              <a:t>Mw</a:t>
            </a:r>
            <a:r>
              <a:rPr lang="nl-NL" sz="2400" dirty="0">
                <a:effectLst/>
                <a:latin typeface="Calibri"/>
                <a:ea typeface="Calibri"/>
                <a:cs typeface="Calibri"/>
              </a:rPr>
              <a:t> Hendriks </a:t>
            </a:r>
          </a:p>
          <a:p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 vragen, twijfel aan adres of hulp:  vraag stage-coördinatoren </a:t>
            </a:r>
          </a:p>
          <a:p>
            <a:r>
              <a:rPr lang="nl-NL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g.l.tijms@aeres.nl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nl-NL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j.hendriks@aeres.nl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8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Stage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31653" y="1690688"/>
            <a:ext cx="910949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NBO opdracht in het PTA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Max 1 stagedag missen gedurende de twee stageweken.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Leerling wordt bezocht gedurende de stage.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altLang="nl-NL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1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VMBO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Voorbereidend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Middelbaar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Beroeps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Onderwijs</a:t>
            </a:r>
            <a:endParaRPr lang="en-US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Leerjaar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1 </a:t>
            </a: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2 de </a:t>
            </a: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onderbouw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=&gt; </a:t>
            </a: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advies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7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niveau’s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333937" y="1121391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BBL 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	Basis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Beroepsgerichte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KBL 	Kader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Beroepsgerichte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GL	 	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Gemengde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TL   	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Theoretische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Klas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3BB					BBL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Klas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3K1					KBL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Klas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3KG, 3GTL		 	KG/TL</a:t>
            </a:r>
            <a:endParaRPr lang="nl-NL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1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036" y="806137"/>
            <a:ext cx="10515600" cy="74814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PTA </a:t>
            </a:r>
            <a:r>
              <a:rPr lang="nl-NL" alt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(Programma van Toetsing en Afsluiting)</a:t>
            </a:r>
            <a:br>
              <a:rPr 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b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48459" y="1554282"/>
            <a:ext cx="743989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l-NL" altLang="nl-NL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Hier zit in:</a:t>
            </a:r>
          </a:p>
          <a:p>
            <a:pPr>
              <a:lnSpc>
                <a:spcPct val="90000"/>
              </a:lnSpc>
              <a:defRPr/>
            </a:pPr>
            <a:endParaRPr lang="nl-NL" altLang="nl-NL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Beschrijving van alle leerstof voor het Examenprogramma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Momenten van afname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Regels waaraan iedereen zich houdt</a:t>
            </a:r>
          </a:p>
          <a:p>
            <a:pPr>
              <a:lnSpc>
                <a:spcPct val="9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Kortom: Naslagwerk</a:t>
            </a:r>
          </a:p>
        </p:txBody>
      </p:sp>
    </p:spTree>
    <p:extLst>
      <p:ext uri="{BB962C8B-B14F-4D97-AF65-F5344CB8AC3E}">
        <p14:creationId xmlns:p14="http://schemas.microsoft.com/office/powerpoint/2010/main" val="335706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nl-NL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838200" y="1525779"/>
            <a:ext cx="8489373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Leerjaar in 4 periodes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Toetsen </a:t>
            </a:r>
            <a:r>
              <a:rPr lang="nl-NL" alt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(Alle toetsen dit jaar voor overgang naar klas 4)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Enkele toetsen zijn PTA-toets </a:t>
            </a:r>
            <a:r>
              <a:rPr lang="nl-NL" altLang="nl-NL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(cijfer wordt meegenomen naar </a:t>
            </a:r>
            <a:r>
              <a:rPr lang="nl-NL" altLang="nl-NL" sz="20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lj</a:t>
            </a:r>
            <a:r>
              <a:rPr lang="nl-NL" altLang="nl-NL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4 en heet ook een schoolexamen) </a:t>
            </a:r>
            <a:endParaRPr lang="nl-NL" alt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Tijdens lessen mogelijk een Hoofdopdracht (NBO)</a:t>
            </a:r>
          </a:p>
        </p:txBody>
      </p:sp>
    </p:spTree>
    <p:extLst>
      <p:ext uri="{BB962C8B-B14F-4D97-AF65-F5344CB8AC3E}">
        <p14:creationId xmlns:p14="http://schemas.microsoft.com/office/powerpoint/2010/main" val="24095046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3DCA8E7440C42A6E9AF9841D94328" ma:contentTypeVersion="12" ma:contentTypeDescription="Een nieuw document maken." ma:contentTypeScope="" ma:versionID="52dc4aa5adb77ec35fc56cb8bd750b30">
  <xsd:schema xmlns:xsd="http://www.w3.org/2001/XMLSchema" xmlns:xs="http://www.w3.org/2001/XMLSchema" xmlns:p="http://schemas.microsoft.com/office/2006/metadata/properties" xmlns:ns2="0a332a2e-99e4-4835-86d8-3c1587f015d9" xmlns:ns3="f366d24e-c79f-4ae6-b7da-18f42b1c23ee" targetNamespace="http://schemas.microsoft.com/office/2006/metadata/properties" ma:root="true" ma:fieldsID="a2d05fccf1695cd4871b81ae260823b7" ns2:_="" ns3:_="">
    <xsd:import namespace="0a332a2e-99e4-4835-86d8-3c1587f015d9"/>
    <xsd:import namespace="f366d24e-c79f-4ae6-b7da-18f42b1c2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2a2e-99e4-4835-86d8-3c1587f01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dab3f2c4-f49b-4925-90ae-a2035035a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6d24e-c79f-4ae6-b7da-18f42b1c2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da830cb-b6cf-41e4-91bc-c7017c44f184}" ma:internalName="TaxCatchAll" ma:showField="CatchAllData" ma:web="f366d24e-c79f-4ae6-b7da-18f42b1c2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332a2e-99e4-4835-86d8-3c1587f015d9">
      <Terms xmlns="http://schemas.microsoft.com/office/infopath/2007/PartnerControls"/>
    </lcf76f155ced4ddcb4097134ff3c332f>
    <TaxCatchAll xmlns="f366d24e-c79f-4ae6-b7da-18f42b1c23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87800-A497-46AA-AF4C-DDE69C60C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32a2e-99e4-4835-86d8-3c1587f015d9"/>
    <ds:schemaRef ds:uri="f366d24e-c79f-4ae6-b7da-18f42b1c2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8968D3-6E83-4C5D-8B21-25F29F8C96F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0a332a2e-99e4-4835-86d8-3c1587f015d9"/>
    <ds:schemaRef ds:uri="http://www.w3.org/XML/1998/namespace"/>
    <ds:schemaRef ds:uri="http://schemas.openxmlformats.org/package/2006/metadata/core-properties"/>
    <ds:schemaRef ds:uri="f366d24e-c79f-4ae6-b7da-18f42b1c23e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5033F9-E698-4EA4-860B-DCD0E50ABA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767</Words>
  <Application>Microsoft Office PowerPoint</Application>
  <PresentationFormat>Breedbeeld</PresentationFormat>
  <Paragraphs>152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Stage klas 3</vt:lpstr>
      <vt:lpstr>Voorbeeld</vt:lpstr>
      <vt:lpstr>Stage klas 3</vt:lpstr>
      <vt:lpstr>Stage</vt:lpstr>
      <vt:lpstr>VMBO</vt:lpstr>
      <vt:lpstr>De niveau’s </vt:lpstr>
      <vt:lpstr>PTA (Programma van Toetsing en Afsluiting)  </vt:lpstr>
      <vt:lpstr>4 Periodes</vt:lpstr>
      <vt:lpstr>De AVO vakken </vt:lpstr>
      <vt:lpstr>Periodecijfers AVO</vt:lpstr>
      <vt:lpstr>Profiel Groen</vt:lpstr>
      <vt:lpstr> </vt:lpstr>
      <vt:lpstr>Groen keuzevakken</vt:lpstr>
      <vt:lpstr>Periodecijfers Groen keuzevak BBL /KBL </vt:lpstr>
      <vt:lpstr>Periodecijfers Groen GTL </vt:lpstr>
      <vt:lpstr>Kiezen!</vt:lpstr>
      <vt:lpstr>Wat bepaalt je vervolgkeuze?</vt:lpstr>
      <vt:lpstr>Herkansingen algemeen vormende vakken</vt:lpstr>
      <vt:lpstr>Herkansingen groen.</vt:lpstr>
      <vt:lpstr>Overgangsnorm</vt:lpstr>
      <vt:lpstr>PowerPoint-presentatie</vt:lpstr>
      <vt:lpstr>PowerPoint-presentatie</vt:lpstr>
      <vt:lpstr>BOM</vt:lpstr>
    </vt:vector>
  </TitlesOfParts>
  <Company>Aeres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Tijms, G.</dc:creator>
  <cp:lastModifiedBy>Hans Kranen</cp:lastModifiedBy>
  <cp:revision>61</cp:revision>
  <dcterms:created xsi:type="dcterms:W3CDTF">2017-07-11T07:35:02Z</dcterms:created>
  <dcterms:modified xsi:type="dcterms:W3CDTF">2024-09-27T07:43:59Z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0x010100BFE3DCA8E7440C42A6E9AF9841D94328</vt:lpwstr>
  </property>
  <property fmtid="{D5CDD505-2E9C-101B-9397-08002B2CF9AE}" pid="3" name="MediaServiceImageTags">
    <vt:lpwstr/>
  </property>
</Properties>
</file>